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7199E-8C2F-43B1-B23D-F699CE87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610B1-B814-422A-BE88-7E25F2468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Michelangelos_David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//upload.wikimedia.org/wikipedia/commons/d/db/Lightmatter_Sistine_Chapel_ceiling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.bp.blogspot.com/-XabklT8aomc/TkoF_O6PNCI/AAAAAAAAAdg/YyHD8FEi8u4/s1600/800px-Pietro_Perugino_034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2.bp.blogspot.com/-NRQIHiFP_7A/TkoJZWjSlSI/AAAAAAAAAdw/Izln9Y0nVxI/s1600/First_Day_of_CreationSistine+Chapel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ichelange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57200"/>
            <a:ext cx="4876800" cy="428977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76400" y="5029200"/>
            <a:ext cx="5867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Michelangelo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4800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Picture from 1535.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371600"/>
            <a:ext cx="9037218" cy="747897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Michelangelo was born on March 6, 1475</a:t>
            </a: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And died on February 18, 1564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algn="ctr"/>
            <a:endParaRPr lang="en-US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He was born in a small town named </a:t>
            </a:r>
            <a:r>
              <a:rPr lang="en-US" sz="3200" b="1" i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Caprese</a:t>
            </a:r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 near </a:t>
            </a: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Arezzo, Tuscany. But was actually raised in Florence.</a:t>
            </a:r>
          </a:p>
          <a:p>
            <a:pPr algn="ctr"/>
            <a:endParaRPr lang="en-US" sz="32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When Michelangelo was only 6 his mother died, </a:t>
            </a: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Leaving his father to raise him</a:t>
            </a:r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algn="ctr"/>
            <a:endParaRPr lang="en-US" sz="3200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He started painting and carving as a young boy. </a:t>
            </a:r>
          </a:p>
          <a:p>
            <a:pPr algn="ctr"/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He showed no interest in regular schooling.</a:t>
            </a:r>
            <a:endParaRPr lang="en-US" sz="3200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en-US" sz="32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en-US" sz="3200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en-US" sz="3200" b="1" i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endParaRPr lang="en-US" sz="3200" b="1" i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6" name="Picture 2" descr="http://t0.gstatic.com/images?q=tbn:ANd9GcTh2Jk5-a6YzZhHxf1-KC4lz-Z3Mn1-SK-5P2qO8yCByaBxgCup6fAVj6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-304800"/>
            <a:ext cx="4724400" cy="1733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thumb/6/63/Michelangelos_David.jpg/170px-Michelangelos_Davi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7389"/>
            <a:ext cx="1828800" cy="244198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2667000"/>
            <a:ext cx="31188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Statue of David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Up Arrow 7"/>
          <p:cNvSpPr/>
          <p:nvPr/>
        </p:nvSpPr>
        <p:spPr>
          <a:xfrm>
            <a:off x="1295400" y="2667000"/>
            <a:ext cx="228600" cy="228600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364" name="Picture 4" descr="File:Lightmatter Sistine Chapel ceilin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152400"/>
            <a:ext cx="5429250" cy="359666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3276600"/>
            <a:ext cx="342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Created between 1501 and 1504.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It is a 17 foot statue of a male standing nude.  The statue represents the biblical hero of David.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5200" y="49530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Created by Michelangelo between 1508 and 1512. The ceiling shows stories from the bible, such as creation of Adam, Adam and Eve in the garden, and , Many other great stories. It is about 131 feet long and 43 feet wide.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0" y="4191000"/>
            <a:ext cx="46544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Sistine Chapel ceiling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Up-Down Arrow 13"/>
          <p:cNvSpPr/>
          <p:nvPr/>
        </p:nvSpPr>
        <p:spPr>
          <a:xfrm>
            <a:off x="6248400" y="3886200"/>
            <a:ext cx="152400" cy="457200"/>
          </a:xfrm>
          <a:prstGeom prst="up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The Creation of Adam by Michelangelo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886200" cy="184763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4800" y="2133600"/>
            <a:ext cx="35478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Creation of Adam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436" name="Picture 4" descr="http://2.bp.blogspot.com/-IwkfX-p7nNE/TkoIq_uBfmI/AAAAAAAAAdo/yvaDWbJqCkU/s1600/800px-Adam+and+Eve%252C+Sistine+Chap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52400"/>
            <a:ext cx="4800600" cy="210026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343400" y="2438400"/>
            <a:ext cx="455615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Temptation and Expulsion from the Garden of Eden 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438" name="Picture 6" descr="http://2.bp.blogspot.com/-NRQIHiFP_7A/TkoJZWjSlSI/AAAAAAAAAdw/Izln9Y0nVxI/s640/First_Day_of_CreationSistine+Chape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667000"/>
            <a:ext cx="3733800" cy="2896185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5657671"/>
            <a:ext cx="431182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God separating darkness and light 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440" name="Picture 8" descr="http://3.bp.blogspot.com/-XabklT8aomc/TkoF_O6PNCI/AAAAAAAAAdg/YyHD8FEi8u4/s640/800px-Pietro_Perugino_03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0" y="3352800"/>
            <a:ext cx="3519339" cy="2133600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4800600" y="5638800"/>
            <a:ext cx="362661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Christ giving the keys to St. Peter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457200"/>
            <a:ext cx="784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-Michelangelo did a lot for the Renaissance. He influenced many other great artist like Rafael. He influenced the Renaissance by painting and sculpting human figures in life-like poses. And by creating life-like paintings that were 3D of that time. </a:t>
            </a:r>
            <a:endParaRPr lang="en-US" sz="3200" dirty="0"/>
          </a:p>
        </p:txBody>
      </p:sp>
      <p:pic>
        <p:nvPicPr>
          <p:cNvPr id="17410" name="Picture 2" descr="http://www.topnews.in/files/Michelangelo-53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505200"/>
            <a:ext cx="3657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152400"/>
            <a:ext cx="4655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Other Artworks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6386" name="Picture 2" descr="michelangelo famous painting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2590800" cy="2582164"/>
          </a:xfrm>
          <a:prstGeom prst="rect">
            <a:avLst/>
          </a:prstGeom>
          <a:noFill/>
        </p:spPr>
      </p:pic>
      <p:pic>
        <p:nvPicPr>
          <p:cNvPr id="16388" name="Picture 4" descr="famous paintings michelange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114800"/>
            <a:ext cx="2133600" cy="2415396"/>
          </a:xfrm>
          <a:prstGeom prst="rect">
            <a:avLst/>
          </a:prstGeom>
          <a:noFill/>
        </p:spPr>
      </p:pic>
      <p:pic>
        <p:nvPicPr>
          <p:cNvPr id="16390" name="Picture 6" descr="famous-paintings-michelangel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990600"/>
            <a:ext cx="2136974" cy="2895600"/>
          </a:xfrm>
          <a:prstGeom prst="rect">
            <a:avLst/>
          </a:prstGeom>
          <a:noFill/>
        </p:spPr>
      </p:pic>
      <p:pic>
        <p:nvPicPr>
          <p:cNvPr id="16392" name="Picture 8" descr="famous-paintings-Michelangel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048000"/>
            <a:ext cx="260608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227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2012-04-19T13:06:05Z</dcterms:created>
  <dcterms:modified xsi:type="dcterms:W3CDTF">2012-04-20T13:06:22Z</dcterms:modified>
</cp:coreProperties>
</file>